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D11C-C152-4234-AB90-140AAAFCA3CD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1EFE0-49B9-4240-9B14-66EB8CA8EB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D11C-C152-4234-AB90-140AAAFCA3CD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FE0-49B9-4240-9B14-66EB8CA8E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D11C-C152-4234-AB90-140AAAFCA3CD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FE0-49B9-4240-9B14-66EB8CA8E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D11C-C152-4234-AB90-140AAAFCA3CD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FE0-49B9-4240-9B14-66EB8CA8E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D11C-C152-4234-AB90-140AAAFCA3CD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FE0-49B9-4240-9B14-66EB8CA8E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D11C-C152-4234-AB90-140AAAFCA3CD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FE0-49B9-4240-9B14-66EB8CA8EB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D11C-C152-4234-AB90-140AAAFCA3CD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FE0-49B9-4240-9B14-66EB8CA8EB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D11C-C152-4234-AB90-140AAAFCA3CD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FE0-49B9-4240-9B14-66EB8CA8E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D11C-C152-4234-AB90-140AAAFCA3CD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FE0-49B9-4240-9B14-66EB8CA8E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D11C-C152-4234-AB90-140AAAFCA3CD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FE0-49B9-4240-9B14-66EB8CA8E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D11C-C152-4234-AB90-140AAAFCA3CD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FE0-49B9-4240-9B14-66EB8CA8E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9E6D11C-C152-4234-AB90-140AAAFCA3CD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691EFE0-49B9-4240-9B14-66EB8CA8EB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Digital Inclusion for Inclusive growth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Laveesh Bhandari</a:t>
            </a:r>
          </a:p>
          <a:p>
            <a:endParaRPr lang="en-US" dirty="0"/>
          </a:p>
          <a:p>
            <a:r>
              <a:rPr lang="en-US" dirty="0" smtClean="0"/>
              <a:t>IAMAI, Mumbai, September 9,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3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1"/>
            <a:ext cx="7848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Inclusive growth = opportunities for all</a:t>
            </a:r>
            <a:endParaRPr lang="en-US" dirty="0"/>
          </a:p>
        </p:txBody>
      </p:sp>
      <p:pic>
        <p:nvPicPr>
          <p:cNvPr id="1026" name="Picture 2" descr="http://pressroom.ipc-undp.org/wp-content/uploads/2010/08/IPCInformation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7646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5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+ the capability to avail them</a:t>
            </a:r>
            <a:endParaRPr lang="en-US" dirty="0"/>
          </a:p>
        </p:txBody>
      </p:sp>
      <p:pic>
        <p:nvPicPr>
          <p:cNvPr id="2050" name="Picture 2" descr="Screen Shot 2014-08-04 at 7.46.34 P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/>
          <a:stretch/>
        </p:blipFill>
        <p:spPr bwMode="auto">
          <a:xfrm>
            <a:off x="0" y="1600201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4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1"/>
            <a:ext cx="7696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Digital inclusion could be the answer</a:t>
            </a:r>
            <a:endParaRPr lang="en-US" dirty="0"/>
          </a:p>
        </p:txBody>
      </p:sp>
      <p:pic>
        <p:nvPicPr>
          <p:cNvPr id="3076" name="Picture 4" descr="http://davidbarrie.typepad.com/.a/6a00d834519d9469e2011278f9098028a4-p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5"/>
          <a:stretch/>
        </p:blipFill>
        <p:spPr bwMode="auto">
          <a:xfrm>
            <a:off x="-18245" y="1524001"/>
            <a:ext cx="916224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9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Accessible Services NOT </a:t>
            </a:r>
            <a:br>
              <a:rPr lang="en-US" dirty="0" smtClean="0"/>
            </a:br>
            <a:r>
              <a:rPr lang="en-US" dirty="0" smtClean="0"/>
              <a:t>Simply Infrastructure Availability</a:t>
            </a:r>
            <a:endParaRPr lang="en-US" dirty="0"/>
          </a:p>
        </p:txBody>
      </p:sp>
      <p:pic>
        <p:nvPicPr>
          <p:cNvPr id="4100" name="Picture 4" descr="http://www.impatientoptimists.org/~/media/Blog/Images/BlogPosts/Home%20Page%20Features/F/FP%20FZ/fsp%20blog%20pos0f2d16ea013b4d78b7e26c7ef66b1a75png_png_autocropped.jpg?201408121046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9" b="21972"/>
          <a:stretch/>
        </p:blipFill>
        <p:spPr bwMode="auto">
          <a:xfrm>
            <a:off x="0" y="1498241"/>
            <a:ext cx="9144000" cy="27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impatientoptimists.org/~/media/Blog/Images/BlogPosts/Home%20Page%20Features/P/PP%20PZ/pp17636f239933fe2c343b7bd05f166dbaaf08c_jpg_autocropped.jpg?2014071510344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8" b="24942"/>
          <a:stretch/>
        </p:blipFill>
        <p:spPr bwMode="auto">
          <a:xfrm>
            <a:off x="0" y="4282225"/>
            <a:ext cx="9144000" cy="257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62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Thankfully there is a solution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21195" r="16278" b="27052"/>
          <a:stretch/>
        </p:blipFill>
        <p:spPr bwMode="auto">
          <a:xfrm>
            <a:off x="0" y="1447800"/>
            <a:ext cx="9127725" cy="398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9062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40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Adhaar</a:t>
            </a:r>
            <a:r>
              <a:rPr lang="en-US" dirty="0"/>
              <a:t> will not tell who &amp; where</a:t>
            </a:r>
          </a:p>
        </p:txBody>
      </p:sp>
    </p:spTree>
    <p:extLst>
      <p:ext uri="{BB962C8B-B14F-4D97-AF65-F5344CB8AC3E}">
        <p14:creationId xmlns:p14="http://schemas.microsoft.com/office/powerpoint/2010/main" val="39104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Digital era technologies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150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40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Satellite imagery + big data techniques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6872" r="8479" b="8450"/>
          <a:stretch/>
        </p:blipFill>
        <p:spPr>
          <a:xfrm>
            <a:off x="1447800" y="838201"/>
            <a:ext cx="6781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for open-ness and innovation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676400"/>
            <a:ext cx="7315200" cy="43547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Language</a:t>
            </a:r>
          </a:p>
          <a:p>
            <a:r>
              <a:rPr lang="en-US" sz="2800" dirty="0" smtClean="0"/>
              <a:t>  Financial inclusion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Working minimum infrastructure</a:t>
            </a:r>
          </a:p>
          <a:p>
            <a:pPr lvl="3"/>
            <a:r>
              <a:rPr lang="en-US" sz="2200" i="1" dirty="0" smtClean="0"/>
              <a:t>Downtime, speeds, complete coverage, customer redressal</a:t>
            </a:r>
          </a:p>
          <a:p>
            <a:r>
              <a:rPr lang="en-US" sz="2800" i="1" dirty="0" smtClean="0"/>
              <a:t>  </a:t>
            </a:r>
            <a:r>
              <a:rPr lang="en-US" sz="2800" dirty="0" smtClean="0"/>
              <a:t>Service orientation</a:t>
            </a:r>
          </a:p>
          <a:p>
            <a:r>
              <a:rPr lang="en-US" sz="2800" dirty="0" smtClean="0"/>
              <a:t>  Economical regulation</a:t>
            </a:r>
          </a:p>
          <a:p>
            <a:pPr lvl="3"/>
            <a:r>
              <a:rPr lang="en-US" sz="2200" i="1" dirty="0" smtClean="0"/>
              <a:t>Prevention is not necessarily better than cure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Coordinated approach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5721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65</TotalTime>
  <Words>98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Perspective</vt:lpstr>
      <vt:lpstr>Digital Inclusion for Inclusive growth</vt:lpstr>
      <vt:lpstr>Inclusive growth = opportunities for all</vt:lpstr>
      <vt:lpstr>+ the capability to avail them</vt:lpstr>
      <vt:lpstr>Digital inclusion could be the answer</vt:lpstr>
      <vt:lpstr>Accessible Services NOT  Simply Infrastructure Availability</vt:lpstr>
      <vt:lpstr>Thankfully there is a solution</vt:lpstr>
      <vt:lpstr>Digital era technologies</vt:lpstr>
      <vt:lpstr>Policy for open-ness and innovation</vt:lpstr>
      <vt:lpstr>Thank You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growth = opportunities for all</dc:title>
  <dc:creator>user</dc:creator>
  <cp:lastModifiedBy>user</cp:lastModifiedBy>
  <cp:revision>9</cp:revision>
  <dcterms:created xsi:type="dcterms:W3CDTF">2014-09-08T21:22:00Z</dcterms:created>
  <dcterms:modified xsi:type="dcterms:W3CDTF">2014-09-08T22:27:28Z</dcterms:modified>
</cp:coreProperties>
</file>